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Thamerus" userId="5c7375f6ec3bb9b4" providerId="LiveId" clId="{AD4BF7F2-E931-46AF-8A2F-29D719C691BF}"/>
    <pc:docChg chg="custSel modSld">
      <pc:chgData name="Daniela Thamerus" userId="5c7375f6ec3bb9b4" providerId="LiveId" clId="{AD4BF7F2-E931-46AF-8A2F-29D719C691BF}" dt="2019-08-24T13:37:34.173" v="50" actId="114"/>
      <pc:docMkLst>
        <pc:docMk/>
      </pc:docMkLst>
      <pc:sldChg chg="modSp">
        <pc:chgData name="Daniela Thamerus" userId="5c7375f6ec3bb9b4" providerId="LiveId" clId="{AD4BF7F2-E931-46AF-8A2F-29D719C691BF}" dt="2019-08-24T13:31:41.718" v="7" actId="20577"/>
        <pc:sldMkLst>
          <pc:docMk/>
          <pc:sldMk cId="1665425483" sldId="256"/>
        </pc:sldMkLst>
        <pc:spChg chg="mod">
          <ac:chgData name="Daniela Thamerus" userId="5c7375f6ec3bb9b4" providerId="LiveId" clId="{AD4BF7F2-E931-46AF-8A2F-29D719C691BF}" dt="2019-08-24T13:31:41.718" v="7" actId="20577"/>
          <ac:spMkLst>
            <pc:docMk/>
            <pc:sldMk cId="1665425483" sldId="256"/>
            <ac:spMk id="3" creationId="{00000000-0000-0000-0000-000000000000}"/>
          </ac:spMkLst>
        </pc:spChg>
      </pc:sldChg>
      <pc:sldChg chg="modSp">
        <pc:chgData name="Daniela Thamerus" userId="5c7375f6ec3bb9b4" providerId="LiveId" clId="{AD4BF7F2-E931-46AF-8A2F-29D719C691BF}" dt="2019-08-24T13:37:34.173" v="50" actId="114"/>
        <pc:sldMkLst>
          <pc:docMk/>
          <pc:sldMk cId="3366275132" sldId="258"/>
        </pc:sldMkLst>
        <pc:spChg chg="mod">
          <ac:chgData name="Daniela Thamerus" userId="5c7375f6ec3bb9b4" providerId="LiveId" clId="{AD4BF7F2-E931-46AF-8A2F-29D719C691BF}" dt="2019-08-24T13:37:34.173" v="50" actId="114"/>
          <ac:spMkLst>
            <pc:docMk/>
            <pc:sldMk cId="3366275132" sldId="258"/>
            <ac:spMk id="3" creationId="{00000000-0000-0000-0000-000000000000}"/>
          </ac:spMkLst>
        </pc:spChg>
      </pc:sldChg>
    </pc:docChg>
  </pc:docChgLst>
  <pc:docChgLst>
    <pc:chgData name="Daniela Thamerus" userId="5c7375f6ec3bb9b4" providerId="LiveId" clId="{68CD996B-4C75-446A-93ED-E19C018451F1}"/>
    <pc:docChg chg="custSel modSld">
      <pc:chgData name="Daniela Thamerus" userId="5c7375f6ec3bb9b4" providerId="LiveId" clId="{68CD996B-4C75-446A-93ED-E19C018451F1}" dt="2020-10-17T11:20:00.421" v="92" actId="20577"/>
      <pc:docMkLst>
        <pc:docMk/>
      </pc:docMkLst>
      <pc:sldChg chg="modSp mod">
        <pc:chgData name="Daniela Thamerus" userId="5c7375f6ec3bb9b4" providerId="LiveId" clId="{68CD996B-4C75-446A-93ED-E19C018451F1}" dt="2020-10-17T11:15:08.500" v="7" actId="20577"/>
        <pc:sldMkLst>
          <pc:docMk/>
          <pc:sldMk cId="1665425483" sldId="256"/>
        </pc:sldMkLst>
        <pc:spChg chg="mod">
          <ac:chgData name="Daniela Thamerus" userId="5c7375f6ec3bb9b4" providerId="LiveId" clId="{68CD996B-4C75-446A-93ED-E19C018451F1}" dt="2020-10-17T11:15:08.500" v="7" actId="20577"/>
          <ac:spMkLst>
            <pc:docMk/>
            <pc:sldMk cId="1665425483" sldId="256"/>
            <ac:spMk id="3" creationId="{00000000-0000-0000-0000-000000000000}"/>
          </ac:spMkLst>
        </pc:spChg>
      </pc:sldChg>
      <pc:sldChg chg="modSp mod">
        <pc:chgData name="Daniela Thamerus" userId="5c7375f6ec3bb9b4" providerId="LiveId" clId="{68CD996B-4C75-446A-93ED-E19C018451F1}" dt="2020-10-17T11:20:00.421" v="92" actId="20577"/>
        <pc:sldMkLst>
          <pc:docMk/>
          <pc:sldMk cId="3366275132" sldId="258"/>
        </pc:sldMkLst>
        <pc:spChg chg="mod">
          <ac:chgData name="Daniela Thamerus" userId="5c7375f6ec3bb9b4" providerId="LiveId" clId="{68CD996B-4C75-446A-93ED-E19C018451F1}" dt="2020-10-17T11:20:00.421" v="92" actId="20577"/>
          <ac:spMkLst>
            <pc:docMk/>
            <pc:sldMk cId="3366275132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2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16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32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10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9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78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0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20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1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93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7779" y="324091"/>
            <a:ext cx="8637073" cy="2199189"/>
          </a:xfrm>
        </p:spPr>
        <p:txBody>
          <a:bodyPr>
            <a:normAutofit/>
          </a:bodyPr>
          <a:lstStyle/>
          <a:p>
            <a:r>
              <a:rPr lang="de-DE" b="1" dirty="0"/>
              <a:t>Elternabend zur Berufsorientierung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7780" y="2400300"/>
            <a:ext cx="8637072" cy="2611538"/>
          </a:xfrm>
        </p:spPr>
        <p:txBody>
          <a:bodyPr>
            <a:normAutofit/>
          </a:bodyPr>
          <a:lstStyle/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Konzept: Berufs- und Studienorientierung am Aufbau- und </a:t>
            </a:r>
            <a:r>
              <a:rPr lang="de-DE" dirty="0" err="1"/>
              <a:t>landeskunstgymnasium</a:t>
            </a:r>
            <a:r>
              <a:rPr lang="de-DE" dirty="0"/>
              <a:t> Alzey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Berufsinformationstag 22.04.2021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542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93105" y="130921"/>
            <a:ext cx="8561747" cy="3889093"/>
          </a:xfrm>
        </p:spPr>
        <p:txBody>
          <a:bodyPr>
            <a:normAutofit fontScale="90000"/>
          </a:bodyPr>
          <a:lstStyle/>
          <a:p>
            <a:r>
              <a:rPr lang="de-DE" dirty="0"/>
              <a:t>Wir bedanken uns für ihr Interesse und freuen uns auf Ihre Fragen!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93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34696" y="648182"/>
            <a:ext cx="9520158" cy="1921398"/>
          </a:xfrm>
        </p:spPr>
        <p:txBody>
          <a:bodyPr>
            <a:noAutofit/>
          </a:bodyPr>
          <a:lstStyle/>
          <a:p>
            <a:r>
              <a:rPr lang="de-DE" sz="3600" b="1" dirty="0"/>
              <a:t>Berufs- und Studienorientierung am Aufbau- und Landeskunstgymnasium Alzey in der 12. Jahrgangsstufe</a:t>
            </a:r>
            <a:br>
              <a:rPr lang="de-DE" sz="3600" b="1" dirty="0"/>
            </a:b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e-DE" b="1" dirty="0"/>
          </a:p>
          <a:p>
            <a:r>
              <a:rPr lang="de-DE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 November 2020</a:t>
            </a:r>
            <a:r>
              <a:rPr lang="de-DE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 Studienorientierung digital am virtuellen Infotag der Uni Mainz m von 10-14 Uhr </a:t>
            </a:r>
          </a:p>
          <a:p>
            <a:r>
              <a:rPr lang="de-DE" b="1" dirty="0"/>
              <a:t>Januar</a:t>
            </a:r>
            <a:r>
              <a:rPr lang="de-DE" dirty="0"/>
              <a:t>/</a:t>
            </a:r>
            <a:r>
              <a:rPr lang="de-DE" b="1" dirty="0"/>
              <a:t>Februar</a:t>
            </a:r>
            <a:r>
              <a:rPr lang="de-DE" dirty="0"/>
              <a:t> 2021: Berufswahlunterricht durch Frau Isselhard von der Bundesagentur für Arbeit </a:t>
            </a:r>
          </a:p>
          <a:p>
            <a:r>
              <a:rPr lang="de-DE" b="1" dirty="0"/>
              <a:t>März</a:t>
            </a:r>
            <a:r>
              <a:rPr lang="de-DE" b="1" i="1" dirty="0"/>
              <a:t> </a:t>
            </a:r>
            <a:r>
              <a:rPr lang="de-DE" b="1" dirty="0"/>
              <a:t>2021 (voraussichtlich)</a:t>
            </a:r>
            <a:r>
              <a:rPr lang="de-DE" i="1" dirty="0"/>
              <a:t>: Berufsinformationsmesse </a:t>
            </a:r>
            <a:r>
              <a:rPr lang="de-DE" dirty="0"/>
              <a:t>(BIM) in</a:t>
            </a:r>
            <a:r>
              <a:rPr lang="de-DE" i="1" dirty="0"/>
              <a:t> </a:t>
            </a:r>
            <a:r>
              <a:rPr lang="de-DE" dirty="0"/>
              <a:t>Alzey</a:t>
            </a:r>
          </a:p>
          <a:p>
            <a:r>
              <a:rPr lang="de-DE" b="1" dirty="0"/>
              <a:t>22. April 2021</a:t>
            </a:r>
            <a:r>
              <a:rPr lang="de-DE" dirty="0"/>
              <a:t>: Tag der Berufs-und Studienorientierung</a:t>
            </a:r>
          </a:p>
          <a:p>
            <a:r>
              <a:rPr lang="de-DE" b="1" dirty="0"/>
              <a:t>Juni</a:t>
            </a:r>
            <a:r>
              <a:rPr lang="de-DE" dirty="0"/>
              <a:t>/</a:t>
            </a:r>
            <a:r>
              <a:rPr lang="de-DE" b="1" dirty="0"/>
              <a:t>Juli</a:t>
            </a:r>
            <a:r>
              <a:rPr lang="de-DE" dirty="0"/>
              <a:t> : Workshops Jobbörse mit Frau Isselhard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27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/>
              <a:t>Berufs- und Studienorientierung am Aufbau- und Landeskunstgymnasium Alzey in der 12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Alle Schüler der 12. Jahrgangsstufe haben ein Anrecht auf zwei Tage Beurlaubung, um Berufsinformationsmessen oder Infotage an Universitäten zu besuchen.</a:t>
            </a:r>
          </a:p>
          <a:p>
            <a:r>
              <a:rPr lang="de-DE" dirty="0"/>
              <a:t>Offene Schulsprechstunde ( donnerstags 9-14 h) von Frau Isselhard in Bibliothek Gymnasien , Jean-Braun-Str. , Alzey</a:t>
            </a:r>
          </a:p>
          <a:p>
            <a:r>
              <a:rPr lang="de-DE" dirty="0"/>
              <a:t>Jederzeit Gelegenheit für einen individuellen Beratungstermin bei Frau Isselhard an unserer Schule</a:t>
            </a:r>
          </a:p>
          <a:p>
            <a:r>
              <a:rPr lang="de-DE" dirty="0"/>
              <a:t>Schwarzes Brett mit aktuellen Aushängen</a:t>
            </a:r>
          </a:p>
        </p:txBody>
      </p:sp>
    </p:spTree>
    <p:extLst>
      <p:ext uri="{BB962C8B-B14F-4D97-AF65-F5344CB8AC3E}">
        <p14:creationId xmlns:p14="http://schemas.microsoft.com/office/powerpoint/2010/main" val="127737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b="1" dirty="0"/>
              <a:t>Tag der Berufs-und Studienorientierung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Bewerbungstraining</a:t>
            </a:r>
          </a:p>
          <a:p>
            <a:r>
              <a:rPr lang="de-DE" dirty="0"/>
              <a:t>Beratungsangebot durch </a:t>
            </a:r>
            <a:r>
              <a:rPr lang="de-DE" b="1" dirty="0"/>
              <a:t>Expertinnen und Experten aus Handwerk </a:t>
            </a:r>
            <a:r>
              <a:rPr lang="de-DE" dirty="0"/>
              <a:t>(z.B. Meisterschule Kaiserslautern), </a:t>
            </a:r>
            <a:r>
              <a:rPr lang="de-DE" b="1" dirty="0"/>
              <a:t>Wirtschaft</a:t>
            </a:r>
            <a:r>
              <a:rPr lang="de-DE" dirty="0"/>
              <a:t> (z.B. BASF) und </a:t>
            </a:r>
            <a:r>
              <a:rPr lang="de-DE" b="1" dirty="0"/>
              <a:t>Hochschulen</a:t>
            </a:r>
            <a:r>
              <a:rPr lang="de-DE" dirty="0"/>
              <a:t> (z.B. Hochschule für Gestaltung Offenbach) zu</a:t>
            </a:r>
          </a:p>
          <a:p>
            <a:r>
              <a:rPr lang="de-DE" dirty="0"/>
              <a:t>- Ausbildung</a:t>
            </a:r>
          </a:p>
          <a:p>
            <a:r>
              <a:rPr lang="de-DE" dirty="0"/>
              <a:t>- duale Ausbildung</a:t>
            </a:r>
          </a:p>
          <a:p>
            <a:r>
              <a:rPr lang="de-DE" dirty="0"/>
              <a:t>- (Fach)Hochschulstudium</a:t>
            </a:r>
          </a:p>
          <a:p>
            <a:r>
              <a:rPr lang="de-DE" dirty="0"/>
              <a:t>Möglichkeit, sich zu informieren, Kontakte zu knüpfen, Auszubildende kennenzulernen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32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800" b="1" dirty="0"/>
              <a:t>Tag der Berufs-und Studienorientierung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/>
              <a:t>Programm</a:t>
            </a:r>
          </a:p>
          <a:p>
            <a:r>
              <a:rPr lang="de-DE" dirty="0"/>
              <a:t>9:00 – 11:00 Uhr : Bewerbungstraining im Stammkurs</a:t>
            </a:r>
          </a:p>
          <a:p>
            <a:r>
              <a:rPr lang="de-DE" dirty="0"/>
              <a:t>11:15 – 12:15 Uhr: Workshop 1</a:t>
            </a:r>
          </a:p>
          <a:p>
            <a:r>
              <a:rPr lang="de-DE" dirty="0"/>
              <a:t>Mittagspause</a:t>
            </a:r>
          </a:p>
          <a:p>
            <a:r>
              <a:rPr lang="de-DE" dirty="0"/>
              <a:t>13:15 – 14:15 Uhr: Workshop 2</a:t>
            </a:r>
          </a:p>
          <a:p>
            <a:r>
              <a:rPr lang="de-DE" dirty="0"/>
              <a:t>14:30 – 15:30 Uhr: Workshop 3</a:t>
            </a:r>
          </a:p>
        </p:txBody>
      </p:sp>
    </p:spTree>
    <p:extLst>
      <p:ext uri="{BB962C8B-B14F-4D97-AF65-F5344CB8AC3E}">
        <p14:creationId xmlns:p14="http://schemas.microsoft.com/office/powerpoint/2010/main" val="310856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b="1" dirty="0"/>
              <a:t>Tag der Berufs-und Studienorientierung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„</a:t>
            </a:r>
            <a:r>
              <a:rPr lang="de-DE" sz="3000" b="1" dirty="0"/>
              <a:t>Teilnahme-Schein</a:t>
            </a:r>
            <a:r>
              <a:rPr lang="de-DE" dirty="0"/>
              <a:t>“</a:t>
            </a:r>
          </a:p>
          <a:p>
            <a:pPr marL="0" indent="0">
              <a:buNone/>
            </a:pPr>
            <a:r>
              <a:rPr lang="de-DE" dirty="0"/>
              <a:t> -&gt; wird sowohl vom Stammkurslehrer als auch von Eltern unterschrieben</a:t>
            </a:r>
          </a:p>
          <a:p>
            <a:pPr marL="0" indent="0">
              <a:buNone/>
            </a:pPr>
            <a:r>
              <a:rPr lang="de-DE" dirty="0"/>
              <a:t>-&gt; dokumentiert nächsten Schritt in der persönlichen Zukunftsplanung</a:t>
            </a:r>
          </a:p>
          <a:p>
            <a:r>
              <a:rPr lang="de-DE" dirty="0"/>
              <a:t>„</a:t>
            </a:r>
            <a:r>
              <a:rPr lang="de-DE" sz="3000" b="1" dirty="0"/>
              <a:t>Selbst-Check</a:t>
            </a:r>
            <a:r>
              <a:rPr lang="de-DE" dirty="0"/>
              <a:t>“ </a:t>
            </a:r>
          </a:p>
          <a:p>
            <a:pPr marL="0" indent="0">
              <a:buNone/>
            </a:pPr>
            <a:r>
              <a:rPr lang="de-DE" dirty="0"/>
              <a:t>-&gt; Selbsteinschätzung bezüglich der Berufs-und Studienplanung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-&gt;Berufswahlportfolio</a:t>
            </a:r>
          </a:p>
        </p:txBody>
      </p:sp>
    </p:spTree>
    <p:extLst>
      <p:ext uri="{BB962C8B-B14F-4D97-AF65-F5344CB8AC3E}">
        <p14:creationId xmlns:p14="http://schemas.microsoft.com/office/powerpoint/2010/main" val="331374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dirty="0"/>
              <a:t>GEVA-Test</a:t>
            </a:r>
            <a:r>
              <a:rPr lang="de-DE" sz="4800" dirty="0"/>
              <a:t> : geva-institut.de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Kompakt: in 120 Minuten online durchführbar</a:t>
            </a:r>
          </a:p>
          <a:p>
            <a:r>
              <a:rPr lang="de-DE" dirty="0"/>
              <a:t>Analyse Ihrer Interessen und Stärken, die für die Berufswahl wichtig sind</a:t>
            </a:r>
          </a:p>
          <a:p>
            <a:r>
              <a:rPr lang="de-DE" dirty="0"/>
              <a:t>Fundierter wissenschaftlicher Test: von Psychologen und Berufsexperten entwickelt</a:t>
            </a:r>
          </a:p>
          <a:p>
            <a:r>
              <a:rPr lang="de-DE" dirty="0"/>
              <a:t>Persönliche, ca. 13-seitige Auswertung mit Einordnung in Ihre relevante Vergleichsgruppe</a:t>
            </a:r>
          </a:p>
          <a:p>
            <a:r>
              <a:rPr lang="de-DE" dirty="0"/>
              <a:t>Flexibel: Sie können entscheiden, ob Sie nur Studiengänge, nur Ausbildungsberufe oder beides vorgeschlagen bekommen wollen.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258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48A881-8B96-4567-B060-5CBE1ABD3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500063"/>
            <a:ext cx="9520158" cy="1042987"/>
          </a:xfrm>
        </p:spPr>
        <p:txBody>
          <a:bodyPr/>
          <a:lstStyle/>
          <a:p>
            <a:r>
              <a:rPr lang="de-DE" dirty="0"/>
              <a:t>Berufsorientierungstests</a:t>
            </a:r>
            <a:br>
              <a:rPr lang="de-DE" dirty="0"/>
            </a:br>
            <a:r>
              <a:rPr lang="de-DE" dirty="0"/>
              <a:t>Stärken-Schwächen-Analysen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3961E-ABCC-4A87-940D-99654DC9B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703693"/>
            <a:ext cx="9520158" cy="4111320"/>
          </a:xfrm>
        </p:spPr>
        <p:txBody>
          <a:bodyPr/>
          <a:lstStyle/>
          <a:p>
            <a:r>
              <a:rPr lang="de-DE" dirty="0" err="1"/>
              <a:t>geva</a:t>
            </a:r>
            <a:r>
              <a:rPr lang="de-DE" dirty="0"/>
              <a:t>-test Ausbildung und Beruf – ohne Studium</a:t>
            </a:r>
          </a:p>
          <a:p>
            <a:pPr marL="0" indent="0">
              <a:buNone/>
            </a:pPr>
            <a:r>
              <a:rPr lang="de-DE" dirty="0"/>
              <a:t>-&gt; https://www.geva-institut.de/unsere-geva-tests/berufswahl-geva-test</a:t>
            </a:r>
          </a:p>
          <a:p>
            <a:r>
              <a:rPr lang="de-DE" dirty="0" err="1"/>
              <a:t>geva</a:t>
            </a:r>
            <a:r>
              <a:rPr lang="de-DE" dirty="0"/>
              <a:t>-test Studium und Beruf</a:t>
            </a:r>
          </a:p>
          <a:p>
            <a:pPr marL="0" indent="0">
              <a:buNone/>
            </a:pPr>
            <a:r>
              <a:rPr lang="de-DE" dirty="0"/>
              <a:t>-&gt; https://www.geva-institut.de/unsere-geva-tests/studienwahl-schule#</a:t>
            </a:r>
          </a:p>
          <a:p>
            <a:r>
              <a:rPr lang="de-DE" dirty="0"/>
              <a:t>BORAKEL – Mein Berufsweg</a:t>
            </a:r>
          </a:p>
          <a:p>
            <a:pPr marL="0" indent="0">
              <a:buNone/>
            </a:pPr>
            <a:r>
              <a:rPr lang="de-DE" dirty="0"/>
              <a:t>-&gt; http://www.ruhr-uni-bochum.de/beartungstool/mein-berufsweg.htm</a:t>
            </a:r>
          </a:p>
          <a:p>
            <a:r>
              <a:rPr lang="de-DE" dirty="0"/>
              <a:t>Was-studiere-ich.de</a:t>
            </a:r>
          </a:p>
          <a:p>
            <a:pPr marL="0" indent="0">
              <a:buNone/>
            </a:pPr>
            <a:r>
              <a:rPr lang="de-DE" dirty="0"/>
              <a:t>-&gt; http://www.was-studiere-ich.de</a:t>
            </a:r>
          </a:p>
        </p:txBody>
      </p:sp>
    </p:spTree>
    <p:extLst>
      <p:ext uri="{BB962C8B-B14F-4D97-AF65-F5344CB8AC3E}">
        <p14:creationId xmlns:p14="http://schemas.microsoft.com/office/powerpoint/2010/main" val="330477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B0952-C7DA-473F-B717-3ADDDDB4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342420"/>
            <a:ext cx="9520158" cy="1049235"/>
          </a:xfrm>
        </p:spPr>
        <p:txBody>
          <a:bodyPr/>
          <a:lstStyle/>
          <a:p>
            <a:r>
              <a:rPr lang="de-DE" dirty="0"/>
              <a:t>Schritte der Berufsorientierung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B51113-E697-411D-B158-CCFA07997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071" y="1572820"/>
            <a:ext cx="9520158" cy="4213618"/>
          </a:xfrm>
        </p:spPr>
        <p:txBody>
          <a:bodyPr/>
          <a:lstStyle/>
          <a:p>
            <a:r>
              <a:rPr lang="de-DE" dirty="0"/>
              <a:t>Mindestens zwei Berufsorientierungstests durchführen</a:t>
            </a:r>
          </a:p>
          <a:p>
            <a:r>
              <a:rPr lang="de-DE" dirty="0"/>
              <a:t>Berufswahlunterricht in MSS 12</a:t>
            </a:r>
          </a:p>
          <a:p>
            <a:r>
              <a:rPr lang="de-DE" dirty="0"/>
              <a:t>Bewerbungstraining am Berufsinformationstag</a:t>
            </a:r>
          </a:p>
          <a:p>
            <a:r>
              <a:rPr lang="de-DE" dirty="0"/>
              <a:t>Informationen von Unternehmen/Hochschulen/Universitäten sammeln</a:t>
            </a:r>
          </a:p>
          <a:p>
            <a:r>
              <a:rPr lang="de-DE" dirty="0"/>
              <a:t>Berufsinformationsordner anlegen</a:t>
            </a:r>
          </a:p>
          <a:p>
            <a:r>
              <a:rPr lang="de-DE" dirty="0"/>
              <a:t>Individuelle Beratung durch Frau Isselhard (Bundesagentur für Arbeit)</a:t>
            </a:r>
          </a:p>
          <a:p>
            <a:r>
              <a:rPr lang="de-DE" dirty="0"/>
              <a:t>Informationsaustausch im privaten Umfeld (Eltern, Verwandte, Freunde,…)</a:t>
            </a:r>
          </a:p>
          <a:p>
            <a:r>
              <a:rPr lang="de-DE" dirty="0"/>
              <a:t>Praktika nach Schulzeit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51987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488</Words>
  <Application>Microsoft Office PowerPoint</Application>
  <PresentationFormat>Breitbild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Galerie</vt:lpstr>
      <vt:lpstr>Elternabend zur Berufsorientierung</vt:lpstr>
      <vt:lpstr>Berufs- und Studienorientierung am Aufbau- und Landeskunstgymnasium Alzey in der 12. Jahrgangsstufe </vt:lpstr>
      <vt:lpstr>Berufs- und Studienorientierung am Aufbau- und Landeskunstgymnasium Alzey in der 12</vt:lpstr>
      <vt:lpstr>Tag der Berufs-und Studienorientierung</vt:lpstr>
      <vt:lpstr>Tag der Berufs-und Studienorientierung</vt:lpstr>
      <vt:lpstr>Tag der Berufs-und Studienorientierung</vt:lpstr>
      <vt:lpstr>GEVA-Test : geva-institut.de</vt:lpstr>
      <vt:lpstr>Berufsorientierungstests Stärken-Schwächen-Analysen</vt:lpstr>
      <vt:lpstr>Schritte der Berufsorientierung</vt:lpstr>
      <vt:lpstr>Wir bedanken uns für ihr Interesse und freuen uns auf Ihre Fragen!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zur Berufsorientierung</dc:title>
  <dc:creator>Daniela Thamerus</dc:creator>
  <cp:lastModifiedBy>Daniela Thamerus</cp:lastModifiedBy>
  <cp:revision>18</cp:revision>
  <dcterms:created xsi:type="dcterms:W3CDTF">2017-04-03T14:44:43Z</dcterms:created>
  <dcterms:modified xsi:type="dcterms:W3CDTF">2020-10-17T11:20:22Z</dcterms:modified>
</cp:coreProperties>
</file>